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EA9D6450-17E3-4AE1-9D7C-359E50C57F9B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0DF0CD2A-895F-4C84-B176-93F61C081F88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3423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6450-17E3-4AE1-9D7C-359E50C57F9B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0CD2A-895F-4C84-B176-93F61C081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909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A9D6450-17E3-4AE1-9D7C-359E50C57F9B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0DF0CD2A-895F-4C84-B176-93F61C081F8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7608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6450-17E3-4AE1-9D7C-359E50C57F9B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0CD2A-895F-4C84-B176-93F61C081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71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A9D6450-17E3-4AE1-9D7C-359E50C57F9B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DF0CD2A-895F-4C84-B176-93F61C081F8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0541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6450-17E3-4AE1-9D7C-359E50C57F9B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0CD2A-895F-4C84-B176-93F61C081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553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6450-17E3-4AE1-9D7C-359E50C57F9B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0CD2A-895F-4C84-B176-93F61C081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135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6450-17E3-4AE1-9D7C-359E50C57F9B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0CD2A-895F-4C84-B176-93F61C081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881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D6450-17E3-4AE1-9D7C-359E50C57F9B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0CD2A-895F-4C84-B176-93F61C081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2525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EA9D6450-17E3-4AE1-9D7C-359E50C57F9B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0DF0CD2A-895F-4C84-B176-93F61C081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023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EA9D6450-17E3-4AE1-9D7C-359E50C57F9B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0DF0CD2A-895F-4C84-B176-93F61C081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717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EA9D6450-17E3-4AE1-9D7C-359E50C57F9B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DF0CD2A-895F-4C84-B176-93F61C081F8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91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1848">
          <p15:clr>
            <a:srgbClr val="F26B43"/>
          </p15:clr>
        </p15:guide>
        <p15:guide id="4294967295" orient="horz" pos="3960">
          <p15:clr>
            <a:srgbClr val="F26B43"/>
          </p15:clr>
        </p15:guide>
        <p15:guide id="4294967295" orient="horz" pos="1536">
          <p15:clr>
            <a:srgbClr val="F26B43"/>
          </p15:clr>
        </p15:guide>
        <p15:guide id="4294967295" orient="horz" pos="3840">
          <p15:clr>
            <a:srgbClr val="F26B43"/>
          </p15:clr>
        </p15:guide>
        <p15:guide id="4294967295" pos="4416">
          <p15:clr>
            <a:srgbClr val="F26B43"/>
          </p15:clr>
        </p15:guide>
        <p15:guide id="4294967295" pos="4800">
          <p15:clr>
            <a:srgbClr val="F26B43"/>
          </p15:clr>
        </p15:guide>
        <p15:guide id="4294967295" orient="horz" pos="360">
          <p15:clr>
            <a:srgbClr val="F26B43"/>
          </p15:clr>
        </p15:guide>
        <p15:guide id="4294967295" pos="7368">
          <p15:clr>
            <a:srgbClr val="F26B43"/>
          </p15:clr>
        </p15:guide>
        <p15:guide id="4294967295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92" y="1187355"/>
            <a:ext cx="11178450" cy="19054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S.Karami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441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402320"/>
            <a:ext cx="5436791" cy="18927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39609" y="2438400"/>
            <a:ext cx="7159120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4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042" y="338804"/>
            <a:ext cx="4979491" cy="20197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27544" y="2438400"/>
            <a:ext cx="6383249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189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0931" y="708543"/>
            <a:ext cx="5538414" cy="15751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01425" y="2438400"/>
            <a:ext cx="6835488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657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633" y="441777"/>
            <a:ext cx="6402203" cy="18419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29804" y="2438400"/>
            <a:ext cx="6985600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47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441777"/>
            <a:ext cx="8485459" cy="18419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38114" y="2438400"/>
            <a:ext cx="5562110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13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532" y="213121"/>
            <a:ext cx="4369758" cy="20706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66532" y="2283731"/>
            <a:ext cx="6282612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42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1835" y="444009"/>
            <a:ext cx="4623813" cy="19943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41835" y="2438400"/>
            <a:ext cx="5954667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079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4" y="484890"/>
            <a:ext cx="5335169" cy="172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10024" y="2438400"/>
            <a:ext cx="6618289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2706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005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Root words and Base words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• </a:t>
            </a:r>
            <a:r>
              <a:rPr lang="en-US" dirty="0"/>
              <a:t>Root Words and Base Words are </a:t>
            </a:r>
            <a:r>
              <a:rPr lang="en-US" dirty="0" smtClean="0"/>
              <a:t>the same</a:t>
            </a:r>
            <a:r>
              <a:rPr lang="en-US" dirty="0"/>
              <a:t>.</a:t>
            </a:r>
          </a:p>
          <a:p>
            <a:r>
              <a:rPr lang="en-US" dirty="0"/>
              <a:t>• Root words and base words are the </a:t>
            </a:r>
            <a:r>
              <a:rPr lang="en-US" dirty="0" smtClean="0"/>
              <a:t>most basic </a:t>
            </a:r>
            <a:r>
              <a:rPr lang="en-US" dirty="0"/>
              <a:t>part of a word.</a:t>
            </a:r>
          </a:p>
          <a:p>
            <a:r>
              <a:rPr lang="en-US" dirty="0"/>
              <a:t>• If you add an affix to a root or base </a:t>
            </a:r>
            <a:r>
              <a:rPr lang="en-US" dirty="0" smtClean="0"/>
              <a:t>word you </a:t>
            </a:r>
            <a:r>
              <a:rPr lang="en-US" dirty="0"/>
              <a:t>change the meaning of the word.</a:t>
            </a:r>
          </a:p>
          <a:p>
            <a:r>
              <a:rPr lang="en-US" dirty="0"/>
              <a:t>“Cook” is a </a:t>
            </a:r>
            <a:r>
              <a:rPr lang="en-US" dirty="0" smtClean="0"/>
              <a:t>base word</a:t>
            </a:r>
            <a:r>
              <a:rPr lang="en-US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321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Affixes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Affixes are word parts that change </a:t>
            </a:r>
            <a:r>
              <a:rPr lang="en-US" dirty="0" smtClean="0"/>
              <a:t>the meaning </a:t>
            </a:r>
            <a:r>
              <a:rPr lang="en-US" dirty="0"/>
              <a:t>of a root or base word.</a:t>
            </a:r>
          </a:p>
          <a:p>
            <a:r>
              <a:rPr lang="en-US" dirty="0"/>
              <a:t>• Prefixes and Suffixes are both Affixes.</a:t>
            </a:r>
          </a:p>
          <a:p>
            <a:r>
              <a:rPr lang="en-US" dirty="0" err="1" smtClean="0"/>
              <a:t>un+cook+ed</a:t>
            </a:r>
            <a:r>
              <a:rPr lang="en-US" dirty="0" smtClean="0"/>
              <a:t>=uncooked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8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Prefixes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Prefixes </a:t>
            </a:r>
            <a:r>
              <a:rPr lang="en-US" dirty="0"/>
              <a:t>are word parts (affixes) </a:t>
            </a:r>
            <a:r>
              <a:rPr lang="en-US" dirty="0" smtClean="0"/>
              <a:t>that comes </a:t>
            </a:r>
            <a:r>
              <a:rPr lang="en-US" dirty="0"/>
              <a:t>at the </a:t>
            </a:r>
            <a:r>
              <a:rPr lang="en-US" b="1" dirty="0"/>
              <a:t>beginning </a:t>
            </a:r>
            <a:r>
              <a:rPr lang="en-US" dirty="0"/>
              <a:t>of the root </a:t>
            </a:r>
            <a:r>
              <a:rPr lang="en-US" dirty="0" smtClean="0"/>
              <a:t>word or </a:t>
            </a:r>
            <a:r>
              <a:rPr lang="en-US" dirty="0"/>
              <a:t>base word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/>
              <a:t>un+cook+ed</a:t>
            </a:r>
            <a:r>
              <a:rPr lang="en-US" dirty="0"/>
              <a:t>=uncooked</a:t>
            </a:r>
          </a:p>
          <a:p>
            <a:r>
              <a:rPr lang="en-US" dirty="0"/>
              <a:t>Prefix</a:t>
            </a:r>
          </a:p>
          <a:p>
            <a:r>
              <a:rPr lang="en-US" dirty="0"/>
              <a:t>Affix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726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Suffix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Suffixes are word parts (affixes) that </a:t>
            </a:r>
            <a:r>
              <a:rPr lang="en-US" dirty="0" smtClean="0"/>
              <a:t>come at </a:t>
            </a:r>
            <a:r>
              <a:rPr lang="en-US" dirty="0"/>
              <a:t>the </a:t>
            </a:r>
            <a:r>
              <a:rPr lang="en-US" b="1" dirty="0"/>
              <a:t>end </a:t>
            </a:r>
            <a:r>
              <a:rPr lang="en-US" dirty="0"/>
              <a:t>of the root word or base word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/>
              <a:t>un+cook+ed</a:t>
            </a:r>
            <a:r>
              <a:rPr lang="en-US" dirty="0"/>
              <a:t>=uncooked</a:t>
            </a:r>
          </a:p>
          <a:p>
            <a:r>
              <a:rPr lang="en-US" dirty="0"/>
              <a:t>Prefix</a:t>
            </a:r>
          </a:p>
          <a:p>
            <a:r>
              <a:rPr lang="en-US" dirty="0"/>
              <a:t>Suffix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224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Prefix: </a:t>
            </a:r>
            <a:r>
              <a:rPr lang="en-US" dirty="0" err="1"/>
              <a:t>im</a:t>
            </a:r>
            <a:r>
              <a:rPr lang="en-US" dirty="0"/>
              <a:t>-</a:t>
            </a:r>
            <a:br>
              <a:rPr lang="en-US" dirty="0"/>
            </a:br>
            <a:r>
              <a:rPr lang="en-US" dirty="0"/>
              <a:t>Meaning: not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2884" y="2438400"/>
            <a:ext cx="6903224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454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Prefix: in </a:t>
            </a:r>
            <a:br>
              <a:rPr lang="en-US" dirty="0" smtClean="0"/>
            </a:br>
            <a:r>
              <a:rPr lang="en-US" dirty="0" smtClean="0"/>
              <a:t>Meaning : Non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10232" y="2438400"/>
            <a:ext cx="6817874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511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717" y="568345"/>
            <a:ext cx="3963268" cy="15751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1946" y="568345"/>
            <a:ext cx="10462325" cy="156071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0627" y="2438400"/>
            <a:ext cx="6077083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876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053" y="659962"/>
            <a:ext cx="4623813" cy="17784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42504" y="2438400"/>
            <a:ext cx="5753330" cy="365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008521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59</TotalTime>
  <Words>138</Words>
  <Application>Microsoft Office PowerPoint</Application>
  <PresentationFormat>Widescreen</PresentationFormat>
  <Paragraphs>28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Calibri</vt:lpstr>
      <vt:lpstr>Century Schoolbook</vt:lpstr>
      <vt:lpstr>Corbel</vt:lpstr>
      <vt:lpstr>Feathered</vt:lpstr>
      <vt:lpstr>PowerPoint Presentation</vt:lpstr>
      <vt:lpstr>Root words and Base words </vt:lpstr>
      <vt:lpstr>Affixes </vt:lpstr>
      <vt:lpstr>Prefixes</vt:lpstr>
      <vt:lpstr>Suffix</vt:lpstr>
      <vt:lpstr>Prefix: im- Meaning: not</vt:lpstr>
      <vt:lpstr>Prefix: in  Meaning : Non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sony</dc:creator>
  <cp:lastModifiedBy>sony</cp:lastModifiedBy>
  <cp:revision>5</cp:revision>
  <dcterms:created xsi:type="dcterms:W3CDTF">2020-04-04T13:19:59Z</dcterms:created>
  <dcterms:modified xsi:type="dcterms:W3CDTF">2020-04-04T14:19:00Z</dcterms:modified>
</cp:coreProperties>
</file>